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sldIdLst>
    <p:sldId id="256" r:id="rId2"/>
    <p:sldId id="265" r:id="rId3"/>
    <p:sldId id="258" r:id="rId4"/>
    <p:sldId id="270" r:id="rId5"/>
    <p:sldId id="271" r:id="rId6"/>
    <p:sldId id="272" r:id="rId7"/>
    <p:sldId id="259" r:id="rId8"/>
    <p:sldId id="261" r:id="rId9"/>
    <p:sldId id="302" r:id="rId10"/>
    <p:sldId id="280" r:id="rId11"/>
    <p:sldId id="301" r:id="rId12"/>
    <p:sldId id="287" r:id="rId13"/>
    <p:sldId id="288" r:id="rId14"/>
    <p:sldId id="290" r:id="rId15"/>
    <p:sldId id="289" r:id="rId16"/>
    <p:sldId id="293" r:id="rId17"/>
    <p:sldId id="292" r:id="rId18"/>
    <p:sldId id="294" r:id="rId19"/>
    <p:sldId id="295" r:id="rId20"/>
    <p:sldId id="296" r:id="rId21"/>
    <p:sldId id="300" r:id="rId22"/>
    <p:sldId id="299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7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74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1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8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180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61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30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885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0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65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0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84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843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2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9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87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42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643ECF-E0AA-42A8-96BE-7DAEED4E5DDB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B5C0CC-C984-4861-9AB1-B3E2A220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73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65000">
              <a:srgbClr val="00B050"/>
            </a:gs>
            <a:gs pos="83000">
              <a:srgbClr val="00B050"/>
            </a:gs>
            <a:gs pos="100000">
              <a:srgbClr val="00B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CD0AC-3D1E-4AE0-AD72-F5F1D6E2F8F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17587" y="-145395"/>
            <a:ext cx="10156825" cy="1096963"/>
          </a:xfrm>
        </p:spPr>
        <p:txBody>
          <a:bodyPr>
            <a:noAutofit/>
          </a:bodyPr>
          <a:lstStyle/>
          <a:p>
            <a:pPr algn="ctr"/>
            <a:b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Centro Paula Souza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4E1C41-A1B7-4A5C-A91A-7BD26F4FDB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2974" y="1634470"/>
            <a:ext cx="7766050" cy="1096962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 Técnica Estadual Getúlio Vargas</a:t>
            </a:r>
          </a:p>
          <a:p>
            <a:pPr marL="45720" indent="0" algn="ctr">
              <a:buNone/>
            </a:pPr>
            <a:r>
              <a:rPr 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Estufa Eletrônica Microcontrolada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8F160D-A7AA-458C-8756-53CF0C8F38DC}"/>
              </a:ext>
            </a:extLst>
          </p:cNvPr>
          <p:cNvSpPr txBox="1"/>
          <p:nvPr/>
        </p:nvSpPr>
        <p:spPr>
          <a:xfrm>
            <a:off x="1126433" y="3611064"/>
            <a:ext cx="4969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Nomes:                               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Guilherme Lima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Comenale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Ribeiro da Silva</a:t>
            </a:r>
          </a:p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Nicollas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Rodrigues Aguiar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Rodrigo Cordeiro Soares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Vinicius Camargo Giacomelli  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68D0F1-B086-4B64-BC86-EAF2FF2DC311}"/>
              </a:ext>
            </a:extLst>
          </p:cNvPr>
          <p:cNvSpPr txBox="1"/>
          <p:nvPr/>
        </p:nvSpPr>
        <p:spPr>
          <a:xfrm>
            <a:off x="5993700" y="3611064"/>
            <a:ext cx="4929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Orientadores:  Prof. Eduardo Vitor de Sousa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Prof. Nelson Zaragoza Junior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836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429336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Utilizados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771787" y="1686187"/>
            <a:ext cx="10603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Proteus (Isis e Ares)             Tinkercad            SolidWorks            AutoCad        Paint         Arduino IDE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9E5D25-51CC-45B9-A89D-57DFC640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" y="2233355"/>
            <a:ext cx="2513558" cy="15081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CF707F-E6A0-452C-AD32-BF79D7C80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1" t="11198" r="9950" b="11991"/>
          <a:stretch/>
        </p:blipFill>
        <p:spPr>
          <a:xfrm>
            <a:off x="3408719" y="2226481"/>
            <a:ext cx="1554531" cy="15218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35D7DEC-0FFC-42D7-8A1F-1B055E8CC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1628" r="6682"/>
          <a:stretch/>
        </p:blipFill>
        <p:spPr>
          <a:xfrm>
            <a:off x="5210015" y="2226480"/>
            <a:ext cx="1803181" cy="15347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CE1413-FD04-4DF5-ADDA-B74ADDF330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51" t="9558" r="16394" b="9558"/>
          <a:stretch/>
        </p:blipFill>
        <p:spPr>
          <a:xfrm>
            <a:off x="7352134" y="2100028"/>
            <a:ext cx="1222310" cy="15081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96A8A4-9AC4-4841-BD86-25FC1ECB9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25" t="12870" r="25090" b="8988"/>
          <a:stretch/>
        </p:blipFill>
        <p:spPr>
          <a:xfrm>
            <a:off x="8821209" y="2304561"/>
            <a:ext cx="910620" cy="9674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B9BFCE0-6087-4991-BA2F-CF76C28A5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185" y="2325010"/>
            <a:ext cx="1381319" cy="10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3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942" y="398478"/>
            <a:ext cx="9500116" cy="79362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Eliminação da Tensão de Ripple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AFB41-E2F3-4B56-BF52-F67E5249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22041"/>
            <a:ext cx="9601196" cy="3318936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607C8E-0AE2-4C2F-BAD6-79CBBA95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167636"/>
            <a:ext cx="54959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704750" y="1389641"/>
            <a:ext cx="10366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PCI (Placa de circuito impresso)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B4F77-044C-4E94-882E-1CD43250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20680" y="515551"/>
            <a:ext cx="4492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704750" y="1389641"/>
            <a:ext cx="10366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PCI (Placa de circuito impresso)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9FECEB-D4EF-4434-B9BA-D235BA34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0" y="2307239"/>
            <a:ext cx="4956478" cy="11217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44576E-8D35-47ED-B13C-C428F6C6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70" y="2019650"/>
            <a:ext cx="5127180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704750" y="1389641"/>
            <a:ext cx="10366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PCI (Placa de circuito impresso)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44F9D6-0B1B-48B8-94D4-80808B30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58" y="2115198"/>
            <a:ext cx="4554107" cy="26276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DC4D2C-404F-481C-9272-5BD49900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15" y="2901650"/>
            <a:ext cx="4810161" cy="1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6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704750" y="1389641"/>
            <a:ext cx="10366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PCI (Placa de circuito impresso)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150A11-FD3F-44A1-B63E-FA2FAFE5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0" y="2087238"/>
            <a:ext cx="5401524" cy="12741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89A6AD-25D4-454D-9E02-1CB75E46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6" y="4255150"/>
            <a:ext cx="5401524" cy="1213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E62FF8-6B12-4C97-BDC2-6CA24286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88" y="1389641"/>
            <a:ext cx="4078577" cy="22496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9B7B20-97C7-4380-BAE6-67B700FFE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13"/>
          <a:stretch/>
        </p:blipFill>
        <p:spPr>
          <a:xfrm>
            <a:off x="7060550" y="3689261"/>
            <a:ext cx="3590855" cy="25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do projeto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448364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66DDF7-C7D8-43E3-8B3D-297E4BD3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2" y="2575193"/>
            <a:ext cx="1902343" cy="17076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C227E9-CE23-4046-9CFF-1D432540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06" y="2575193"/>
            <a:ext cx="1963380" cy="17076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FBF403-EB9C-449A-9D7C-4080F766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65" y="2416174"/>
            <a:ext cx="3919316" cy="22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9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do Projeto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423197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55B38C0-D5C2-4E93-A5B4-D24E6CE4B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" t="10022" r="2099" b="3705"/>
          <a:stretch/>
        </p:blipFill>
        <p:spPr>
          <a:xfrm>
            <a:off x="1017026" y="2159707"/>
            <a:ext cx="3788228" cy="25385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E4EFEFC-D309-4D8C-9511-8D6C4C57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68" y="2059903"/>
            <a:ext cx="2254168" cy="27381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A3E14F0-AB80-4712-ACA7-C7331BD7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3" y="2230016"/>
            <a:ext cx="2979242" cy="25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do Projeto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423197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Designer final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11183-82E2-46DB-AAA0-267BECF1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2803" r="3476" b="2151"/>
          <a:stretch/>
        </p:blipFill>
        <p:spPr>
          <a:xfrm>
            <a:off x="3257149" y="1690546"/>
            <a:ext cx="5019869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062471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Sentidos das correntes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E4268D-0918-4979-B9C9-9D36A7D2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81" y="1856095"/>
            <a:ext cx="4970168" cy="34465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AAC6EC0-7390-4E5C-868E-E11A855E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64" y="1856095"/>
            <a:ext cx="4989510" cy="34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5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2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15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7" name="Picture 23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1A03B1E-6DC0-47D5-A24D-E7C90991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Estufa Eletrônica Microcontrolada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13828CB-D6CA-4C10-BB07-B33B3FE8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4859" y="1410208"/>
            <a:ext cx="3092449" cy="385878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9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423197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Consumo máximo do circuito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075EA-497C-4049-9C35-595FC5A3F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" t="2445" r="2628" b="2907"/>
          <a:stretch/>
        </p:blipFill>
        <p:spPr>
          <a:xfrm>
            <a:off x="1017026" y="2055302"/>
            <a:ext cx="5299884" cy="37750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28A1A2-CFD2-4D8F-98F9-A83739A5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3" t="3832" r="3734" b="3904"/>
          <a:stretch/>
        </p:blipFill>
        <p:spPr>
          <a:xfrm>
            <a:off x="6828638" y="3909271"/>
            <a:ext cx="2634143" cy="19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5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26" y="362224"/>
            <a:ext cx="9500116" cy="7936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36C79-F992-4488-AE23-C95EBE2A0A2B}"/>
              </a:ext>
            </a:extLst>
          </p:cNvPr>
          <p:cNvSpPr txBox="1"/>
          <p:nvPr/>
        </p:nvSpPr>
        <p:spPr>
          <a:xfrm>
            <a:off x="1017026" y="1423197"/>
            <a:ext cx="10551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Consumo mínimo do circuito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075EA-497C-4049-9C35-595FC5A3F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166" r="1761" b="2220"/>
          <a:stretch/>
        </p:blipFill>
        <p:spPr>
          <a:xfrm>
            <a:off x="1017026" y="1937857"/>
            <a:ext cx="5100506" cy="39092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28A1A2-CFD2-4D8F-98F9-A83739A5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" t="4662" r="4629" b="4506"/>
          <a:stretch/>
        </p:blipFill>
        <p:spPr>
          <a:xfrm>
            <a:off x="6803473" y="4018327"/>
            <a:ext cx="259219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942" y="398478"/>
            <a:ext cx="9500116" cy="79362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Simulação do Projeto Concluído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vação de Tela 7">
            <a:hlinkClick r:id="" action="ppaction://media"/>
            <a:extLst>
              <a:ext uri="{FF2B5EF4-FFF2-40B4-BE49-F238E27FC236}">
                <a16:creationId xmlns:a16="http://schemas.microsoft.com/office/drawing/2014/main" id="{DC68E823-3D0F-4A4B-8416-7DC1F4146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557" y="1192102"/>
            <a:ext cx="8032885" cy="48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056">
        <p159:morph option="byObject"/>
      </p:transition>
    </mc:Choice>
    <mc:Fallback xmlns="">
      <p:transition spd="slow" advTm="39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FA3C-33B7-47F3-9E7D-A6B68A53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46189"/>
            <a:ext cx="9601196" cy="130386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3A3AAD3-5A70-4BA4-AE4F-9F651895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926" y="1185929"/>
            <a:ext cx="4113225" cy="49717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F6579D-ACA1-4A34-8C1A-1F65297C8568}"/>
              </a:ext>
            </a:extLst>
          </p:cNvPr>
          <p:cNvSpPr txBox="1"/>
          <p:nvPr/>
        </p:nvSpPr>
        <p:spPr>
          <a:xfrm>
            <a:off x="4999543" y="1185929"/>
            <a:ext cx="65101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Estufa Eletrônica Microcontrolada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Preço comercial médio: R$1000,00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Custo do projeto: R$797,50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Número médio de circuitos de outras estufas do mercado: 7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Número de circuito do nosso projeto: 8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Diferenciais do nosso projeto: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Reservatório de água interno 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Sinalização sonora e visual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Desenvolvida com embasamento em pesquisas e simulações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7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3B6F-4146-4FFA-B188-093500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088" y="468410"/>
            <a:ext cx="3902915" cy="818962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87643-DEBF-48B8-BFB2-C3B11043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28" y="1309997"/>
            <a:ext cx="10703744" cy="504989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Estufa Eletrônica Microcontrolada</a:t>
            </a:r>
          </a:p>
          <a:p>
            <a:pPr marL="45720" indent="0" algn="ctr">
              <a:buNone/>
            </a:pPr>
            <a:endParaRPr lang="pt-BR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Objetivo: Fazer uma estufa custo-benefício e aprimora-la para tornar um diferencial em relação as convencionais encontradas no mercado.</a:t>
            </a:r>
          </a:p>
          <a:p>
            <a:endParaRPr lang="pt-BR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Tópicos que serão abordados nos próximos slides:</a:t>
            </a:r>
            <a:endParaRPr lang="pt-BR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1- Pesquisa </a:t>
            </a:r>
          </a:p>
          <a:p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2- Simulação </a:t>
            </a:r>
          </a:p>
          <a:p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3- Análise de resultados</a:t>
            </a:r>
          </a:p>
          <a:p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4- </a:t>
            </a: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Conclusão</a:t>
            </a:r>
            <a:endParaRPr lang="pt-BR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Espaço Reservado para Conteúdo 5">
            <a:extLst>
              <a:ext uri="{FF2B5EF4-FFF2-40B4-BE49-F238E27FC236}">
                <a16:creationId xmlns:a16="http://schemas.microsoft.com/office/drawing/2014/main" id="{CF802B05-88D8-410A-A827-8D68D94AD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8736" y="2584889"/>
            <a:ext cx="2448610" cy="30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9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3B6F-4146-4FFA-B188-093500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758" y="430042"/>
            <a:ext cx="5914067" cy="818962"/>
          </a:xfrm>
        </p:spPr>
        <p:txBody>
          <a:bodyPr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da Ideia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87643-DEBF-48B8-BFB2-C3B11043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28" y="1221574"/>
            <a:ext cx="10703744" cy="504989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Estufa Eletrônica Microcontrolada</a:t>
            </a: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endParaRPr lang="pt-BR" sz="16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r>
              <a:rPr lang="pt-BR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          </a:t>
            </a:r>
          </a:p>
          <a:p>
            <a:pPr marL="45720" indent="0" algn="just">
              <a:buNone/>
            </a:pP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https://url.gratis/vNEU9w                                                   encurtador.com.br/aiuL4</a:t>
            </a:r>
          </a:p>
          <a:p>
            <a:pPr marL="45720" indent="0" algn="just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R$2408,00                                                                         R$999,99  </a:t>
            </a:r>
            <a:endParaRPr lang="pt-BR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just">
              <a:buNone/>
            </a:pPr>
            <a:r>
              <a:rPr lang="pt-BR" sz="16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712709-EB43-425F-9CE9-EE8C5344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9" y="2133419"/>
            <a:ext cx="2000529" cy="25911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679AE4-DFBF-4309-B907-307059AA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84" y="2111474"/>
            <a:ext cx="2682861" cy="26131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DED78F9-C513-4841-824E-1B541113F383}"/>
              </a:ext>
            </a:extLst>
          </p:cNvPr>
          <p:cNvSpPr txBox="1"/>
          <p:nvPr/>
        </p:nvSpPr>
        <p:spPr>
          <a:xfrm>
            <a:off x="3068667" y="2233162"/>
            <a:ext cx="272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Possui circuitos de: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Iluminação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Irrigação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Refrigeração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Sinalização 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D39C26-AF61-452A-9459-CC4A18832A3B}"/>
              </a:ext>
            </a:extLst>
          </p:cNvPr>
          <p:cNvSpPr txBox="1"/>
          <p:nvPr/>
        </p:nvSpPr>
        <p:spPr>
          <a:xfrm>
            <a:off x="8670154" y="2133419"/>
            <a:ext cx="2681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Possui circuitos de: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Iluminação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Medição de temperatura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Medição de umidade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Irrigação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Aquecimento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Resfriamento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Sinalização</a:t>
            </a:r>
          </a:p>
        </p:txBody>
      </p:sp>
    </p:spTree>
    <p:extLst>
      <p:ext uri="{BB962C8B-B14F-4D97-AF65-F5344CB8AC3E}">
        <p14:creationId xmlns:p14="http://schemas.microsoft.com/office/powerpoint/2010/main" val="132961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3B6F-4146-4FFA-B188-093500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653" y="468410"/>
            <a:ext cx="6014907" cy="818962"/>
          </a:xfrm>
        </p:spPr>
        <p:txBody>
          <a:bodyPr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da ideia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87643-DEBF-48B8-BFB2-C3B11043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28" y="1117050"/>
            <a:ext cx="10703744" cy="50498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 Diagrama de blocos</a:t>
            </a:r>
          </a:p>
          <a:p>
            <a:pPr marL="45720" indent="0" algn="ctr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AC7A9A-9B53-4FF3-AB86-2A9AD115F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" t="1646" r="1654" b="1258"/>
          <a:stretch/>
        </p:blipFill>
        <p:spPr>
          <a:xfrm>
            <a:off x="998289" y="1568741"/>
            <a:ext cx="5097711" cy="46139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D82D91-2157-4A0A-BE02-999DBBF0B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486" y="4479564"/>
            <a:ext cx="3442335" cy="1564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70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3B6F-4146-4FFA-B188-093500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538" y="402333"/>
            <a:ext cx="5989739" cy="818962"/>
          </a:xfrm>
        </p:spPr>
        <p:txBody>
          <a:bodyPr>
            <a:no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da ideia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87643-DEBF-48B8-BFB2-C3B11043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35" y="1087101"/>
            <a:ext cx="10703744" cy="504989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Fluxograma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" indent="0" algn="ctr">
              <a:buNone/>
            </a:pPr>
            <a:endParaRPr lang="pt-BR" sz="1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4DD89D-1086-4BEE-844A-774A37CC8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" t="971" r="3497" b="646"/>
          <a:stretch/>
        </p:blipFill>
        <p:spPr>
          <a:xfrm>
            <a:off x="2060896" y="1281191"/>
            <a:ext cx="4121790" cy="50518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07D921-AE97-47F7-9C71-A0CC96BE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72" y="3641995"/>
            <a:ext cx="3826581" cy="25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86DD66-6D55-4BBE-A613-890F0044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664" y="1281310"/>
            <a:ext cx="10290085" cy="48510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Planta escolhida:</a:t>
            </a:r>
          </a:p>
          <a:p>
            <a:pPr marL="0" indent="0" algn="just">
              <a:buNone/>
            </a:pPr>
            <a:r>
              <a:rPr lang="pt-B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Manjericão Alfavaca  </a:t>
            </a:r>
          </a:p>
          <a:p>
            <a:pPr marL="0" indent="0" algn="just">
              <a:buNone/>
            </a:pPr>
            <a:r>
              <a:rPr lang="pt-B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</a:t>
            </a:r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33C840-5CCA-45F4-94B5-38E5F2B1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90" y="2321879"/>
            <a:ext cx="2769904" cy="27699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96FC897-4988-45E1-BBCF-A4F06B6382BC}"/>
              </a:ext>
            </a:extLst>
          </p:cNvPr>
          <p:cNvSpPr txBox="1"/>
          <p:nvPr/>
        </p:nvSpPr>
        <p:spPr>
          <a:xfrm>
            <a:off x="3000462" y="446136"/>
            <a:ext cx="6191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Pesquisas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FA2F250-D296-417C-8F02-63204E2CAB29}"/>
              </a:ext>
            </a:extLst>
          </p:cNvPr>
          <p:cNvSpPr txBox="1"/>
          <p:nvPr/>
        </p:nvSpPr>
        <p:spPr>
          <a:xfrm>
            <a:off x="6019784" y="1921727"/>
            <a:ext cx="48210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botânica: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Características bem definidas, por exemplo:                                                                                 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Planta que se adapta facilmente ao ambiente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Altura: De 30 a 150cm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Temperatura: 18 a 25°C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Umidade: Pouca necessidade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Exposição solar: Cerca de 3 horas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82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18" y="410264"/>
            <a:ext cx="9500116" cy="79362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BE7233-BE7D-485A-B3C4-555FAC88A93E}"/>
              </a:ext>
            </a:extLst>
          </p:cNvPr>
          <p:cNvSpPr txBox="1"/>
          <p:nvPr/>
        </p:nvSpPr>
        <p:spPr>
          <a:xfrm>
            <a:off x="830511" y="1455188"/>
            <a:ext cx="201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Arduino UNO R3 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A3AFE85-B2A5-4A53-839B-DEEAA9BB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1" t="17487" r="8094" b="13583"/>
          <a:stretch/>
        </p:blipFill>
        <p:spPr>
          <a:xfrm>
            <a:off x="806561" y="2070741"/>
            <a:ext cx="2408702" cy="19626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3BA5E6-82D3-4F97-9ACA-269B5EF4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60" y="2076487"/>
            <a:ext cx="2521602" cy="1956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90BADD1-F58A-4933-B03E-2A8FC47B4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78" t="17575" r="17031" b="17066"/>
          <a:stretch/>
        </p:blipFill>
        <p:spPr>
          <a:xfrm>
            <a:off x="6838620" y="2076487"/>
            <a:ext cx="2017737" cy="1956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C1D7C95-367E-43E5-AE7F-2D5DFB0B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782" y="2070741"/>
            <a:ext cx="1364520" cy="204320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1E9E56-E864-46C2-A9D3-A1EA45FD0CB4}"/>
              </a:ext>
            </a:extLst>
          </p:cNvPr>
          <p:cNvSpPr txBox="1"/>
          <p:nvPr/>
        </p:nvSpPr>
        <p:spPr>
          <a:xfrm>
            <a:off x="3704104" y="1402652"/>
            <a:ext cx="221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Sensor de umidade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30DC26-37AC-48DF-A57A-BD139E6D3DF2}"/>
              </a:ext>
            </a:extLst>
          </p:cNvPr>
          <p:cNvSpPr txBox="1"/>
          <p:nvPr/>
        </p:nvSpPr>
        <p:spPr>
          <a:xfrm>
            <a:off x="6586688" y="1404343"/>
            <a:ext cx="252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Sensor de temperatura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068343-3936-4944-A0AA-9584F696B384}"/>
              </a:ext>
            </a:extLst>
          </p:cNvPr>
          <p:cNvSpPr txBox="1"/>
          <p:nvPr/>
        </p:nvSpPr>
        <p:spPr>
          <a:xfrm>
            <a:off x="9462782" y="1402652"/>
            <a:ext cx="15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Relé</a:t>
            </a:r>
          </a:p>
        </p:txBody>
      </p:sp>
    </p:spTree>
    <p:extLst>
      <p:ext uri="{BB962C8B-B14F-4D97-AF65-F5344CB8AC3E}">
        <p14:creationId xmlns:p14="http://schemas.microsoft.com/office/powerpoint/2010/main" val="401641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F83D-F4B6-4EC3-86C5-945866CD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18" y="410264"/>
            <a:ext cx="9500116" cy="79362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AFB41-E2F3-4B56-BF52-F67E5249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322041"/>
            <a:ext cx="9601196" cy="3318936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F85375-FFB7-4D67-ACAE-C203235E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59" y="1677021"/>
            <a:ext cx="2505673" cy="23044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ACD66-226C-4F90-92D2-04CE57AD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21" y="1677021"/>
            <a:ext cx="3070825" cy="23044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4C1D2F6-2DEF-4DA9-ACD7-6C090A54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396" y="1762348"/>
            <a:ext cx="2677499" cy="23044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D3B87E0-BE04-4EF0-BCBD-2A5D5D93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670" y="4436168"/>
            <a:ext cx="3808326" cy="16256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5BC1D07-2A40-43CD-80DC-E187941ABE6F}"/>
              </a:ext>
            </a:extLst>
          </p:cNvPr>
          <p:cNvSpPr txBox="1"/>
          <p:nvPr/>
        </p:nvSpPr>
        <p:spPr>
          <a:xfrm>
            <a:off x="4680150" y="4066836"/>
            <a:ext cx="239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Refrigeração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A4985C-7DDE-4E67-B0AE-E2A34BB05C8F}"/>
              </a:ext>
            </a:extLst>
          </p:cNvPr>
          <p:cNvSpPr txBox="1"/>
          <p:nvPr/>
        </p:nvSpPr>
        <p:spPr>
          <a:xfrm>
            <a:off x="8450396" y="1275127"/>
            <a:ext cx="19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Disco de Newton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967012-C721-4EC3-A5C2-7A3879A50D74}"/>
              </a:ext>
            </a:extLst>
          </p:cNvPr>
          <p:cNvSpPr txBox="1"/>
          <p:nvPr/>
        </p:nvSpPr>
        <p:spPr>
          <a:xfrm>
            <a:off x="4102421" y="1238053"/>
            <a:ext cx="81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B914C7-4853-4B53-BE5A-703755C89471}"/>
              </a:ext>
            </a:extLst>
          </p:cNvPr>
          <p:cNvSpPr txBox="1"/>
          <p:nvPr/>
        </p:nvSpPr>
        <p:spPr>
          <a:xfrm>
            <a:off x="817659" y="1238053"/>
            <a:ext cx="211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Colorimetria</a:t>
            </a:r>
          </a:p>
        </p:txBody>
      </p:sp>
    </p:spTree>
    <p:extLst>
      <p:ext uri="{BB962C8B-B14F-4D97-AF65-F5344CB8AC3E}">
        <p14:creationId xmlns:p14="http://schemas.microsoft.com/office/powerpoint/2010/main" val="1752719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Personalizada 2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FFFFFF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20F025E2C3B248AB5EC7F171D7DBB7" ma:contentTypeVersion="2" ma:contentTypeDescription="Crie um novo documento." ma:contentTypeScope="" ma:versionID="5a809663f392ef59431aea62b0f68e1a">
  <xsd:schema xmlns:xsd="http://www.w3.org/2001/XMLSchema" xmlns:xs="http://www.w3.org/2001/XMLSchema" xmlns:p="http://schemas.microsoft.com/office/2006/metadata/properties" xmlns:ns2="c7cce3ff-a5e6-480e-aac2-b6c28ca63d6e" targetNamespace="http://schemas.microsoft.com/office/2006/metadata/properties" ma:root="true" ma:fieldsID="00ec24afc6294c49760dc4aa1433ac6e" ns2:_="">
    <xsd:import namespace="c7cce3ff-a5e6-480e-aac2-b6c28ca63d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ce3ff-a5e6-480e-aac2-b6c28ca63d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6297A7-F3A9-4D83-8C33-63E8D7CF329C}"/>
</file>

<file path=customXml/itemProps2.xml><?xml version="1.0" encoding="utf-8"?>
<ds:datastoreItem xmlns:ds="http://schemas.openxmlformats.org/officeDocument/2006/customXml" ds:itemID="{DB90C2A4-2530-42DE-86F2-DF1D7E25C149}"/>
</file>

<file path=customXml/itemProps3.xml><?xml version="1.0" encoding="utf-8"?>
<ds:datastoreItem xmlns:ds="http://schemas.openxmlformats.org/officeDocument/2006/customXml" ds:itemID="{D89E42A6-5CA9-49EC-832B-00DA676AFAFD}"/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TM02900743[[fn=Sisal]]</Template>
  <TotalTime>1042</TotalTime>
  <Words>361</Words>
  <Application>Microsoft Office PowerPoint</Application>
  <PresentationFormat>Widescreen</PresentationFormat>
  <Paragraphs>248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Arial</vt:lpstr>
      <vt:lpstr>Garamond</vt:lpstr>
      <vt:lpstr>Orgânico</vt:lpstr>
      <vt:lpstr>  Centro Paula Souza </vt:lpstr>
      <vt:lpstr>Estufa Eletrônica Microcontrolada</vt:lpstr>
      <vt:lpstr>Introdução</vt:lpstr>
      <vt:lpstr>Apresentação da Ideia </vt:lpstr>
      <vt:lpstr>Apresentação da ideia </vt:lpstr>
      <vt:lpstr>Apresentação da ideia </vt:lpstr>
      <vt:lpstr>Apresentação do PowerPoint</vt:lpstr>
      <vt:lpstr>Pesquisas</vt:lpstr>
      <vt:lpstr>Pesquisas</vt:lpstr>
      <vt:lpstr>Recursos Utilizados</vt:lpstr>
      <vt:lpstr>Eliminação da Tensão de Ripple</vt:lpstr>
      <vt:lpstr>Layout</vt:lpstr>
      <vt:lpstr>Layout</vt:lpstr>
      <vt:lpstr>Layout</vt:lpstr>
      <vt:lpstr>Layout</vt:lpstr>
      <vt:lpstr>Design do projeto</vt:lpstr>
      <vt:lpstr>Design do Projeto</vt:lpstr>
      <vt:lpstr>Design do Projeto</vt:lpstr>
      <vt:lpstr>Apresentação do PowerPoint</vt:lpstr>
      <vt:lpstr>Medições</vt:lpstr>
      <vt:lpstr>Medições</vt:lpstr>
      <vt:lpstr>Simulação do Projeto Concluído </vt:lpstr>
      <vt:lpstr>Conclusão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Etec Getúlio Vargas</dc:title>
  <dc:creator>RODRIGO CORDEIRO SOARES</dc:creator>
  <cp:lastModifiedBy>Nicollas Rodrigues</cp:lastModifiedBy>
  <cp:revision>50</cp:revision>
  <dcterms:created xsi:type="dcterms:W3CDTF">2021-09-14T17:14:13Z</dcterms:created>
  <dcterms:modified xsi:type="dcterms:W3CDTF">2021-11-08T00:27:19Z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0x0101001320F025E2C3B248AB5EC7F171D7DBB7</vt:lpwstr>
  </property>
</Properties>
</file>